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ABA9D-C8E2-458E-AFB8-118C193FC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113E45-141E-4358-A5F8-C96F82D4ABB3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ADA359-AED2-43DA-A406-4E6DEADA80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Biointensive /close spacing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Samuel Nderitu </a:t>
            </a:r>
          </a:p>
          <a:p>
            <a:r>
              <a:rPr lang="en-US" dirty="0" smtClean="0"/>
              <a:t>G-BIACK – THIKA KENYA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363"/>
            <a:ext cx="7239000" cy="48466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Intensive spacing, (Diagonal offset) is possible where fertilization has been done thoroughly well.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It helps to provide MINI Climate under the leave which retains moisture, protects the valuable microbial life of the soil, retards weeds growth, and facilitates higher yields.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This </a:t>
            </a:r>
            <a:r>
              <a:rPr lang="en-US" sz="2800" dirty="0" err="1" smtClean="0"/>
              <a:t>mtd</a:t>
            </a:r>
            <a:r>
              <a:rPr lang="en-US" sz="2800" dirty="0" smtClean="0"/>
              <a:t> helps avoid problems encountered when planting in rows i.e. erosion etc.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280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BIOINTENSIVE </a:t>
            </a:r>
            <a:r>
              <a:rPr lang="en-US" sz="3200" dirty="0" smtClean="0"/>
              <a:t>INTENSIVE SPACING</a:t>
            </a:r>
            <a:br>
              <a:rPr lang="en-US" sz="3200" dirty="0" smtClean="0"/>
            </a:br>
            <a:r>
              <a:rPr lang="en-US" sz="2800" i="1" dirty="0" smtClean="0"/>
              <a:t>Goal: Enhanced and uninterrupted root and plant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z="3600" smtClean="0"/>
              <a:t>This provides a </a:t>
            </a:r>
            <a:r>
              <a:rPr lang="en-US" sz="3600" i="1" smtClean="0"/>
              <a:t>living mulch,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smtClean="0"/>
              <a:t>or </a:t>
            </a:r>
            <a:r>
              <a:rPr lang="en-US" sz="3600" i="1" smtClean="0"/>
              <a:t>mini-climate, </a:t>
            </a:r>
            <a:br>
              <a:rPr lang="en-US" sz="3600" i="1" smtClean="0"/>
            </a:br>
            <a:r>
              <a:rPr lang="en-US" sz="3600" smtClean="0"/>
              <a:t>which protects the soil, </a:t>
            </a:r>
            <a:br>
              <a:rPr lang="en-US" sz="3600" smtClean="0"/>
            </a:br>
            <a:r>
              <a:rPr lang="en-US" sz="3600" smtClean="0"/>
              <a:t>its moisture, </a:t>
            </a:r>
            <a:br>
              <a:rPr lang="en-US" sz="3600" smtClean="0"/>
            </a:br>
            <a:r>
              <a:rPr lang="en-US" sz="3600" smtClean="0"/>
              <a:t>organic matter and microbial life.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Diagonal offset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457200" y="984250"/>
            <a:ext cx="8229600" cy="4343399"/>
          </a:xfrm>
        </p:spPr>
      </p:pic>
    </p:spTree>
  </p:cSld>
  <p:clrMapOvr>
    <a:masterClrMapping/>
  </p:clrMapOvr>
  <p:transition advTm="4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088" y="106363"/>
            <a:ext cx="5286375" cy="675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7888"/>
            <a:ext cx="7772400" cy="1114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charset="0"/>
              </a:rPr>
              <a:t>Have you seen plants growing in rows in Nature?</a:t>
            </a:r>
            <a:endParaRPr lang="en-US" smtClean="0">
              <a:latin typeface="Arial" charset="0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96200" y="5562600"/>
            <a:ext cx="762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800" smtClean="0"/>
          </a:p>
        </p:txBody>
      </p:sp>
    </p:spTree>
  </p:cSld>
  <p:clrMapOvr>
    <a:masterClrMapping/>
  </p:clrMapOvr>
  <p:transition advTm="4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95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Biointensive /close spacing </vt:lpstr>
      <vt:lpstr>BIOINTENSIVE INTENSIVE SPACING Goal: Enhanced and uninterrupted root and plant growth</vt:lpstr>
      <vt:lpstr>Diagonal offset system</vt:lpstr>
      <vt:lpstr>PowerPoint Presentation</vt:lpstr>
      <vt:lpstr>PowerPoint Presentation</vt:lpstr>
      <vt:lpstr>Have you seen plants growing in rows in Nature?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Biointensive /close spacing</dc:title>
  <dc:creator>user</dc:creator>
  <cp:lastModifiedBy>John Beeby</cp:lastModifiedBy>
  <cp:revision>3</cp:revision>
  <dcterms:created xsi:type="dcterms:W3CDTF">2012-08-12T11:09:10Z</dcterms:created>
  <dcterms:modified xsi:type="dcterms:W3CDTF">2012-08-12T17:59:10Z</dcterms:modified>
</cp:coreProperties>
</file>